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7"/>
  </p:notesMasterIdLst>
  <p:sldIdLst>
    <p:sldId id="355" r:id="rId2"/>
    <p:sldId id="356" r:id="rId3"/>
    <p:sldId id="358" r:id="rId4"/>
    <p:sldId id="357" r:id="rId5"/>
    <p:sldId id="359" r:id="rId6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9900"/>
    <a:srgbClr val="006600"/>
    <a:srgbClr val="008000"/>
    <a:srgbClr val="5DFFA6"/>
    <a:srgbClr val="B2C7E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>
      <p:cViewPr varScale="1">
        <p:scale>
          <a:sx n="100" d="100"/>
          <a:sy n="100" d="100"/>
        </p:scale>
        <p:origin x="546" y="90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5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0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6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48644"/>
            <a:ext cx="2067638" cy="902055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Республиканская акция «Доброе слово другу» #1июнярт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edu.tatar.ru/upload/news/org2102/26682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789" y="1419622"/>
            <a:ext cx="5328592" cy="351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279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48644"/>
            <a:ext cx="2067638" cy="902055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"Ай </a:t>
            </a:r>
            <a:r>
              <a:rPr lang="ru-RU" dirty="0" err="1"/>
              <a:t>рэхмэт</a:t>
            </a:r>
            <a:r>
              <a:rPr lang="ru-RU" dirty="0"/>
              <a:t>"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34448" r="34793"/>
          <a:stretch/>
        </p:blipFill>
        <p:spPr>
          <a:xfrm>
            <a:off x="936498" y="419061"/>
            <a:ext cx="2440923" cy="44617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34485" r="34073"/>
          <a:stretch/>
        </p:blipFill>
        <p:spPr>
          <a:xfrm>
            <a:off x="6012160" y="962881"/>
            <a:ext cx="2681772" cy="399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9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48644"/>
            <a:ext cx="2067638" cy="902055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День русского языка - Пушкинский день России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707654"/>
            <a:ext cx="5340460" cy="300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5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56675"/>
            <a:ext cx="7499175" cy="3565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День России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16925" t="16384" r="42124" b="7980"/>
          <a:stretch/>
        </p:blipFill>
        <p:spPr>
          <a:xfrm>
            <a:off x="2843808" y="1026616"/>
            <a:ext cx="374441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006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5350" t="9381" r="41338" b="6579"/>
          <a:stretch/>
        </p:blipFill>
        <p:spPr>
          <a:xfrm>
            <a:off x="2915816" y="1191468"/>
            <a:ext cx="3622695" cy="3952032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25074"/>
            <a:ext cx="2067638" cy="90205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5592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День памяти и скорби - день начала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Великой </a:t>
            </a:r>
            <a:r>
              <a:rPr lang="ru-RU" dirty="0"/>
              <a:t>Отечественной войны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576289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3084</TotalTime>
  <Words>59</Words>
  <Application>Microsoft Office PowerPoint</Application>
  <PresentationFormat>Экран (16:9)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2_Тема Office</vt:lpstr>
      <vt:lpstr>Республиканская акция «Доброе слово другу» #1июнярт</vt:lpstr>
      <vt:lpstr>"Ай рэхмэт"</vt:lpstr>
      <vt:lpstr>День русского языка - Пушкинский день России</vt:lpstr>
      <vt:lpstr>День России</vt:lpstr>
      <vt:lpstr>День памяти и скорби - день начала  Великой Отечественной войны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админ</cp:lastModifiedBy>
  <cp:revision>414</cp:revision>
  <cp:lastPrinted>2021-02-01T07:48:05Z</cp:lastPrinted>
  <dcterms:created xsi:type="dcterms:W3CDTF">2015-10-13T08:15:21Z</dcterms:created>
  <dcterms:modified xsi:type="dcterms:W3CDTF">2021-06-23T09:56:45Z</dcterms:modified>
</cp:coreProperties>
</file>